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72" r:id="rId3"/>
    <p:sldId id="280" r:id="rId4"/>
    <p:sldId id="302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70A24-040A-5159-672F-9E898B6BC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77DE7-7A89-B0DD-6408-3ACEF30A7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CC700-4487-17AD-2545-55352727D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EB4EE-4435-49A1-B496-A26CADE30F9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06494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0CE87-78E9-6B2A-C807-D9F0FF845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82086-5D6A-219F-9EED-B09A30066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1BB052-2392-7DF0-254C-49E231099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15C27-99A0-4076-A2A8-23685E38DB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12593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D59B9-43E1-7A95-1235-C36B74DE8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A461B4-E376-40B6-C8E8-963008B39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BC7862-2824-CE25-F3C4-073E49B91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1D97B-857F-4522-8CA1-ACAB9E87D9C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9542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16AEF-4F2C-AC23-5921-87B95C19E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5C31E-3D73-A40A-C379-769E13A9E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3777B-4DF1-68E4-352A-3B9A1CE68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3E810-25C0-454E-9508-CF6F1432095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0992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4EB15C-2A85-CDAF-DBB3-608C9B9CC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AF9A53-401A-8B8C-25B2-C969AB357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D2813B-30E4-C685-5834-DD6E30447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BD472-6C5A-4E82-A947-6AEE75DE290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1822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704BF7F-42E4-EE3B-235C-FD3E30570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D5A356-3B16-DA41-B470-F8B65EABE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983D0C-E90B-B685-43C7-C5996B693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BE0F8-4A5B-4FFE-9771-15F23793677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7261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73E31CA-5720-DB51-A073-569156F06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6392F07-3782-2EFB-EA2D-401AD0040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4F4E0E-5976-2D59-9C5E-3C92B31E4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B66EA-8742-4ABA-B8C8-293BC9C668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18153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14CF59A-BFB8-04C9-9F0C-54ABF21C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6E297BE-299A-DCEB-4F60-7D773AAFA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D9D4C67-43B5-CB29-ED93-35EBFF82D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D7F1F-A0CE-4C54-994B-D51B9C10A4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6924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807BD7A-4CF4-8488-5F9F-2E54AFD64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253B71-54E4-F5F4-98DD-F00AD980B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5F9D9A7-9273-E7DF-E18E-39587B2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A2C95-9459-43EC-9111-CF7203E860C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58367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E5581EF-96BA-80AD-7FFC-3ACB65C25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571CF4-CDF6-268D-909A-10ABAA7DB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39BC5F-E9AA-811D-79FA-F9BBADFC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81348-B4DE-4857-A7E4-AC7450FFBAD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99450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5B049E5-B26D-01E2-CE84-7D5474E54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37BB4A-E49F-53C0-83F8-6C789FA0A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312C60-896A-5F6D-8BAE-D8C34806A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BE381-A345-4EF1-98CF-8F03AAE6BE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5681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F3AF068-4D05-4D8F-851E-899E86DFBE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6CB4CC0-84CE-52C0-F790-51CE399E58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8F5C7-4143-475B-3A15-82BFF05975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1E8BD-DE23-1B9B-C48D-43DCD51925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832A00-B7FF-CA1C-3E7C-E5F4769B07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EDEB67-C8E4-4050-B2A7-52BC4749CAA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E4CA6378-4550-A608-4221-D6458E360E2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08100" y="1907964"/>
            <a:ext cx="9575800" cy="3042071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 what shall I do my Saviour to praise,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So faithful and true, so plenteous in grace,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So strong to deliver, so good to redeem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 weakest believer that hangs upon him?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08024E56-C21A-61C8-FAB7-688E63AE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4125" y="1774825"/>
            <a:ext cx="9683750" cy="33083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happy the man whose heart is set free,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people that can be joyful in thee;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Their joy is to walk in the light of thy face,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still they are talking of Jesus' grace.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BB37315D-FAAB-545D-C567-76164BD0BC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7738" y="1541463"/>
            <a:ext cx="10296525" cy="37750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Their daily delight shall be in thy name,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They shall as their right thy righteousness claim;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Thy righteousness wearing,  and cleansed by the blood,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Bold shall they appear in the presence of God.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558E910-3C39-9D9A-FC1F-7C137A2CF9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5075" y="1651000"/>
            <a:ext cx="9721850" cy="35560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Yes, Lord, I shall see the bliss of thine own;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Thy secret to me shall soon be made known;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sorrow and sadness I joy shall receive,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share in the gladness of all that believe.</a:t>
            </a:r>
          </a:p>
        </p:txBody>
      </p:sp>
      <p:sp>
        <p:nvSpPr>
          <p:cNvPr id="5123" name="TextBox 9">
            <a:extLst>
              <a:ext uri="{FF2B5EF4-FFF2-40B4-BE49-F238E27FC236}">
                <a16:creationId xmlns:a16="http://schemas.microsoft.com/office/drawing/2014/main" id="{F5CE2826-4DEB-3123-4B7D-BBC191E42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21388"/>
            <a:ext cx="2951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O what shall I do my Saviour to praise</a:t>
            </a:r>
          </a:p>
          <a:p>
            <a:pPr eaLnBrk="1" hangingPunct="1"/>
            <a:r>
              <a:rPr lang="en-US" altLang="en-US" sz="1200"/>
              <a:t>Charles Wesley (1707-1788)</a:t>
            </a:r>
          </a:p>
          <a:p>
            <a:pPr eaLnBrk="1" hangingPunct="1"/>
            <a:r>
              <a:rPr lang="en-US" altLang="en-US" sz="1200"/>
              <a:t>© The General of The Salvation Army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187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372. O What Shall I Do My Saviour to Praise</dc:title>
  <dc:creator>E. Langley Smith</dc:creator>
  <cp:lastModifiedBy>Narelle Wheaton</cp:lastModifiedBy>
  <cp:revision>6</cp:revision>
  <cp:lastPrinted>1601-01-01T00:00:00Z</cp:lastPrinted>
  <dcterms:created xsi:type="dcterms:W3CDTF">2002-01-13T12:15:34Z</dcterms:created>
  <dcterms:modified xsi:type="dcterms:W3CDTF">2023-07-24T03:43:55Z</dcterms:modified>
</cp:coreProperties>
</file>